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710" autoAdjust="0"/>
  </p:normalViewPr>
  <p:slideViewPr>
    <p:cSldViewPr>
      <p:cViewPr>
        <p:scale>
          <a:sx n="79" d="100"/>
          <a:sy n="79" d="100"/>
        </p:scale>
        <p:origin x="-1260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2525486" y="1774371"/>
            <a:ext cx="6618515" cy="5083629"/>
            <a:chOff x="2928257" y="2057400"/>
            <a:chExt cx="6215743" cy="4800600"/>
          </a:xfrm>
        </p:grpSpPr>
        <p:pic>
          <p:nvPicPr>
            <p:cNvPr id="8" name="Picture 7" descr="title_right panel"/>
            <p:cNvPicPr>
              <a:picLocks noChangeAspect="1" noChangeArrowheads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0885" y="2057400"/>
              <a:ext cx="1513115" cy="4800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" name="Picture 3" descr="title_right panel"/>
            <p:cNvPicPr>
              <a:picLocks noChangeAspect="1" noChangeArrowheads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257" y="2057400"/>
              <a:ext cx="5334000" cy="4800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6" name="Picture 8" descr="LHSC_CSTAR_POS_2C_RGB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4800" y="0"/>
            <a:ext cx="6400800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058886" y="2209800"/>
            <a:ext cx="5921602" cy="1143000"/>
          </a:xfrm>
        </p:spPr>
        <p:txBody>
          <a:bodyPr/>
          <a:lstStyle>
            <a:lvl1pPr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069772" y="3657600"/>
            <a:ext cx="5920242" cy="609600"/>
          </a:xfrm>
        </p:spPr>
        <p:txBody>
          <a:bodyPr lIns="0" tIns="0" rIns="0" bIns="0"/>
          <a:lstStyle>
            <a:lvl1pPr marL="0" indent="0">
              <a:buFont typeface="Times" pitchFamily="18" charset="0"/>
              <a:buNone/>
              <a:defRPr sz="1800" b="1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grpSp>
        <p:nvGrpSpPr>
          <p:cNvPr id="13" name="Group 12"/>
          <p:cNvGrpSpPr>
            <a:grpSpLocks noChangeAspect="1"/>
          </p:cNvGrpSpPr>
          <p:nvPr/>
        </p:nvGrpSpPr>
        <p:grpSpPr>
          <a:xfrm>
            <a:off x="0" y="1774371"/>
            <a:ext cx="2516384" cy="3656466"/>
            <a:chOff x="-1" y="2030866"/>
            <a:chExt cx="2797630" cy="4065134"/>
          </a:xfrm>
        </p:grpSpPr>
        <p:pic>
          <p:nvPicPr>
            <p:cNvPr id="11" name="Picture 3"/>
            <p:cNvPicPr>
              <a:picLocks noChangeAspect="1" noChangeArrowheads="1"/>
            </p:cNvPicPr>
            <p:nvPr/>
          </p:nvPicPr>
          <p:blipFill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" y="2030866"/>
              <a:ext cx="2291243" cy="3241188"/>
            </a:xfrm>
            <a:prstGeom prst="rect">
              <a:avLst/>
            </a:prstGeom>
            <a:noFill/>
          </p:spPr>
        </p:pic>
        <p:pic>
          <p:nvPicPr>
            <p:cNvPr id="12" name="Picture 4"/>
            <p:cNvPicPr>
              <a:picLocks noChangeAspect="1" noChangeArrowheads="1"/>
            </p:cNvPicPr>
            <p:nvPr userDrawn="1"/>
          </p:nvPicPr>
          <p:blipFill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030866"/>
              <a:ext cx="2797629" cy="406513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6800" y="6296025"/>
            <a:ext cx="609600" cy="320675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4A71D062-B700-4B4A-A43D-F927B8457630}" type="datetimeFigureOut">
              <a:rPr lang="en-US" smtClean="0"/>
              <a:t>2019/01/29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85800" y="6296025"/>
            <a:ext cx="304800" cy="320675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89E2DA83-4080-4E92-A77A-5D96AB5656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8277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8277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6800" y="6296025"/>
            <a:ext cx="609600" cy="320675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4A71D062-B700-4B4A-A43D-F927B8457630}" type="datetimeFigureOut">
              <a:rPr lang="en-US" smtClean="0"/>
              <a:t>2019/01/29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85800" y="6296025"/>
            <a:ext cx="304800" cy="320675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89E2DA83-4080-4E92-A77A-5D96AB5656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85164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62635"/>
            <a:ext cx="7772400" cy="476987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6800" y="6296025"/>
            <a:ext cx="609600" cy="320675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4A71D062-B700-4B4A-A43D-F927B8457630}" type="datetimeFigureOut">
              <a:rPr lang="en-US" smtClean="0"/>
              <a:t>2019/01/29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85800" y="6296025"/>
            <a:ext cx="304800" cy="320675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89E2DA83-4080-4E92-A77A-5D96AB5656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49413"/>
            <a:ext cx="3810000" cy="4483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9413"/>
            <a:ext cx="3810000" cy="4483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66800" y="6296025"/>
            <a:ext cx="609600" cy="320675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4A71D062-B700-4B4A-A43D-F927B8457630}" type="datetimeFigureOut">
              <a:rPr lang="en-US" smtClean="0"/>
              <a:t>2019/01/29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85800" y="6296025"/>
            <a:ext cx="304800" cy="320675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89E2DA83-4080-4E92-A77A-5D96AB5656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66800" y="6296025"/>
            <a:ext cx="609600" cy="320675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4A71D062-B700-4B4A-A43D-F927B8457630}" type="datetimeFigureOut">
              <a:rPr lang="en-US" smtClean="0"/>
              <a:t>2019/01/29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685800" y="6296025"/>
            <a:ext cx="304800" cy="320675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89E2DA83-4080-4E92-A77A-5D96AB5656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66800" y="6296025"/>
            <a:ext cx="609600" cy="320675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4A71D062-B700-4B4A-A43D-F927B8457630}" type="datetimeFigureOut">
              <a:rPr lang="en-US" smtClean="0"/>
              <a:t>2019/01/29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85800" y="6296025"/>
            <a:ext cx="304800" cy="320675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89E2DA83-4080-4E92-A77A-5D96AB5656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066800" y="6296025"/>
            <a:ext cx="609600" cy="320675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4A71D062-B700-4B4A-A43D-F927B8457630}" type="datetimeFigureOut">
              <a:rPr lang="en-US" smtClean="0"/>
              <a:t>2019/01/29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685800" y="6296025"/>
            <a:ext cx="304800" cy="320675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89E2DA83-4080-4E92-A77A-5D96AB5656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66800" y="6296025"/>
            <a:ext cx="609600" cy="320675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4A71D062-B700-4B4A-A43D-F927B8457630}" type="datetimeFigureOut">
              <a:rPr lang="en-US" smtClean="0"/>
              <a:t>2019/01/29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85800" y="6296025"/>
            <a:ext cx="304800" cy="320675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89E2DA83-4080-4E92-A77A-5D96AB5656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66800" y="6296025"/>
            <a:ext cx="609600" cy="320675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4A71D062-B700-4B4A-A43D-F927B8457630}" type="datetimeFigureOut">
              <a:rPr lang="en-US" smtClean="0"/>
              <a:t>2019/01/29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85800" y="6296025"/>
            <a:ext cx="304800" cy="320675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89E2DA83-4080-4E92-A77A-5D96AB5656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E647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49413"/>
            <a:ext cx="7772400" cy="448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0" y="6248400"/>
            <a:ext cx="9144000" cy="609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33" name="Picture 12" descr="LHSC_CSTAR_POS_2C_RGB"/>
          <p:cNvPicPr>
            <a:picLocks noChangeAspect="1" noChangeArrowheads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58000" y="6267450"/>
            <a:ext cx="2286000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 Unicode" pitchFamily="34" charset="0"/>
          <a:ea typeface="ＭＳ Ｐゴシック" pitchFamily="-84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 Unicode" pitchFamily="34" charset="0"/>
          <a:ea typeface="ＭＳ Ｐゴシック" pitchFamily="-84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 Unicode" pitchFamily="34" charset="0"/>
          <a:ea typeface="ＭＳ Ｐゴシック" pitchFamily="-84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 Unicode" pitchFamily="34" charset="0"/>
          <a:ea typeface="ＭＳ Ｐゴシック" pitchFamily="-8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 Unicode" pitchFamily="34" charset="0"/>
          <a:ea typeface="ＭＳ Ｐゴシック" pitchFamily="-8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 Unicode" pitchFamily="34" charset="0"/>
          <a:ea typeface="ＭＳ Ｐゴシック" pitchFamily="-8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 Unicode" pitchFamily="34" charset="0"/>
          <a:ea typeface="ＭＳ Ｐゴシック" pitchFamily="-8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 Unicode" pitchFamily="34" charset="0"/>
          <a:ea typeface="ＭＳ Ｐゴシック" pitchFamily="-84" charset="-128"/>
        </a:defRPr>
      </a:lvl9pPr>
    </p:titleStyle>
    <p:bodyStyle>
      <a:lvl1pPr marL="177800" indent="-177800" algn="l" rtl="0" eaLnBrk="1" fontAlgn="base" hangingPunct="1">
        <a:spcBef>
          <a:spcPct val="10000"/>
        </a:spcBef>
        <a:spcAft>
          <a:spcPct val="10000"/>
        </a:spcAft>
        <a:buSzPct val="80000"/>
        <a:buFont typeface="Times" pitchFamily="18" charset="0"/>
        <a:buChar char="•"/>
        <a:defRPr sz="2600">
          <a:solidFill>
            <a:schemeClr val="bg1"/>
          </a:solidFill>
          <a:latin typeface="+mn-lt"/>
          <a:ea typeface="+mn-ea"/>
          <a:cs typeface="+mn-cs"/>
        </a:defRPr>
      </a:lvl1pPr>
      <a:lvl2pPr marL="457200" indent="-165100" algn="l" rtl="0" eaLnBrk="1" fontAlgn="base" hangingPunct="1">
        <a:spcBef>
          <a:spcPct val="10000"/>
        </a:spcBef>
        <a:spcAft>
          <a:spcPct val="10000"/>
        </a:spcAft>
        <a:buSzPct val="80000"/>
        <a:buFont typeface="Times" pitchFamily="18" charset="0"/>
        <a:buChar char="•"/>
        <a:defRPr sz="2100">
          <a:solidFill>
            <a:schemeClr val="bg1"/>
          </a:solidFill>
          <a:latin typeface="+mn-lt"/>
          <a:ea typeface="+mn-ea"/>
        </a:defRPr>
      </a:lvl2pPr>
      <a:lvl3pPr marL="749300" indent="-177800" algn="l" rtl="0" eaLnBrk="1" fontAlgn="base" hangingPunct="1">
        <a:spcBef>
          <a:spcPct val="10000"/>
        </a:spcBef>
        <a:spcAft>
          <a:spcPct val="10000"/>
        </a:spcAft>
        <a:buSzPct val="80000"/>
        <a:buFont typeface="Times" pitchFamily="18" charset="0"/>
        <a:buChar char="•"/>
        <a:defRPr sz="2400">
          <a:solidFill>
            <a:schemeClr val="bg1"/>
          </a:solidFill>
          <a:latin typeface="+mn-lt"/>
          <a:ea typeface="+mn-ea"/>
        </a:defRPr>
      </a:lvl3pPr>
      <a:lvl4pPr marL="1028700" indent="-165100" algn="l" rtl="0" eaLnBrk="1" fontAlgn="base" hangingPunct="1">
        <a:spcBef>
          <a:spcPct val="10000"/>
        </a:spcBef>
        <a:spcAft>
          <a:spcPct val="10000"/>
        </a:spcAft>
        <a:buSzPct val="80000"/>
        <a:buFont typeface="Times" pitchFamily="18" charset="0"/>
        <a:buChar char="•"/>
        <a:defRPr sz="1400" i="1">
          <a:solidFill>
            <a:schemeClr val="bg1"/>
          </a:solidFill>
          <a:latin typeface="+mn-lt"/>
          <a:ea typeface="+mn-ea"/>
        </a:defRPr>
      </a:lvl4pPr>
      <a:lvl5pPr marL="1308100" indent="-165100" algn="l" rtl="0" eaLnBrk="1" fontAlgn="base" hangingPunct="1">
        <a:spcBef>
          <a:spcPct val="10000"/>
        </a:spcBef>
        <a:spcAft>
          <a:spcPct val="10000"/>
        </a:spcAft>
        <a:buSzPct val="80000"/>
        <a:buFont typeface="Times" pitchFamily="18" charset="0"/>
        <a:buChar char="•"/>
        <a:defRPr sz="1200" i="1">
          <a:solidFill>
            <a:schemeClr val="bg1"/>
          </a:solidFill>
          <a:latin typeface="+mn-lt"/>
          <a:ea typeface="+mn-ea"/>
        </a:defRPr>
      </a:lvl5pPr>
      <a:lvl6pPr marL="1765300" indent="-165100" algn="l" rtl="0" eaLnBrk="1" fontAlgn="base" hangingPunct="1">
        <a:spcBef>
          <a:spcPct val="10000"/>
        </a:spcBef>
        <a:spcAft>
          <a:spcPct val="10000"/>
        </a:spcAft>
        <a:buSzPct val="80000"/>
        <a:buFont typeface="Times" pitchFamily="18" charset="0"/>
        <a:buChar char="•"/>
        <a:defRPr sz="1200" i="1">
          <a:solidFill>
            <a:schemeClr val="bg1"/>
          </a:solidFill>
          <a:latin typeface="+mn-lt"/>
          <a:ea typeface="+mn-ea"/>
        </a:defRPr>
      </a:lvl6pPr>
      <a:lvl7pPr marL="2222500" indent="-165100" algn="l" rtl="0" eaLnBrk="1" fontAlgn="base" hangingPunct="1">
        <a:spcBef>
          <a:spcPct val="10000"/>
        </a:spcBef>
        <a:spcAft>
          <a:spcPct val="10000"/>
        </a:spcAft>
        <a:buSzPct val="80000"/>
        <a:buFont typeface="Times" pitchFamily="18" charset="0"/>
        <a:buChar char="•"/>
        <a:defRPr sz="1200" i="1">
          <a:solidFill>
            <a:schemeClr val="bg1"/>
          </a:solidFill>
          <a:latin typeface="+mn-lt"/>
          <a:ea typeface="+mn-ea"/>
        </a:defRPr>
      </a:lvl7pPr>
      <a:lvl8pPr marL="2679700" indent="-165100" algn="l" rtl="0" eaLnBrk="1" fontAlgn="base" hangingPunct="1">
        <a:spcBef>
          <a:spcPct val="10000"/>
        </a:spcBef>
        <a:spcAft>
          <a:spcPct val="10000"/>
        </a:spcAft>
        <a:buSzPct val="80000"/>
        <a:buFont typeface="Times" pitchFamily="18" charset="0"/>
        <a:buChar char="•"/>
        <a:defRPr sz="1200" i="1">
          <a:solidFill>
            <a:schemeClr val="bg1"/>
          </a:solidFill>
          <a:latin typeface="+mn-lt"/>
          <a:ea typeface="+mn-ea"/>
        </a:defRPr>
      </a:lvl8pPr>
      <a:lvl9pPr marL="3136900" indent="-165100" algn="l" rtl="0" eaLnBrk="1" fontAlgn="base" hangingPunct="1">
        <a:spcBef>
          <a:spcPct val="10000"/>
        </a:spcBef>
        <a:spcAft>
          <a:spcPct val="10000"/>
        </a:spcAft>
        <a:buSzPct val="80000"/>
        <a:buFont typeface="Times" pitchFamily="18" charset="0"/>
        <a:buChar char="•"/>
        <a:defRPr sz="1200" i="1">
          <a:solidFill>
            <a:schemeClr val="bg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4000" b="1" dirty="0" smtClean="0">
                <a:latin typeface="Arial" pitchFamily="34" charset="0"/>
                <a:cs typeface="Arial" pitchFamily="34" charset="0"/>
              </a:rPr>
              <a:t>Conflict of Interest Disclosures</a:t>
            </a:r>
            <a:r>
              <a:rPr lang="en-CA" sz="32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CA" sz="3200" b="1" dirty="0" smtClean="0">
                <a:latin typeface="Arial" pitchFamily="34" charset="0"/>
                <a:cs typeface="Arial" pitchFamily="34" charset="0"/>
              </a:rPr>
            </a:br>
            <a:r>
              <a:rPr lang="en-CA" sz="2400" dirty="0" smtClean="0">
                <a:latin typeface="Arial" pitchFamily="34" charset="0"/>
                <a:cs typeface="Arial" pitchFamily="34" charset="0"/>
              </a:rPr>
              <a:t>insert speaker’s name 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smtClean="0">
                <a:latin typeface="Arial" pitchFamily="34" charset="0"/>
                <a:cs typeface="Arial" pitchFamily="34" charset="0"/>
              </a:rPr>
              <a:t>I have not had in the past 3 years, a financial interest, arrangement or affiliation with one or more organizations that could be perceived as a direct or indirect conflict of interest in the content of this presentation.</a:t>
            </a:r>
          </a:p>
        </p:txBody>
      </p:sp>
    </p:spTree>
    <p:extLst>
      <p:ext uri="{BB962C8B-B14F-4D97-AF65-F5344CB8AC3E}">
        <p14:creationId xmlns:p14="http://schemas.microsoft.com/office/powerpoint/2010/main" val="662618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CA" sz="4000" b="1" dirty="0" smtClean="0">
                <a:latin typeface="Arial" pitchFamily="34" charset="0"/>
                <a:cs typeface="Arial" pitchFamily="34" charset="0"/>
              </a:rPr>
              <a:t>Conflict of Interest Disclosures</a:t>
            </a:r>
            <a:r>
              <a:rPr lang="en-CA" sz="32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CA" sz="3200" b="1" dirty="0" smtClean="0">
                <a:latin typeface="Arial" pitchFamily="34" charset="0"/>
                <a:cs typeface="Arial" pitchFamily="34" charset="0"/>
              </a:rPr>
            </a:br>
            <a:r>
              <a:rPr lang="en-CA" sz="2400" dirty="0" smtClean="0">
                <a:latin typeface="Arial" pitchFamily="34" charset="0"/>
                <a:cs typeface="Arial" pitchFamily="34" charset="0"/>
              </a:rPr>
              <a:t>insert speaker’s name here</a:t>
            </a:r>
            <a:endParaRPr lang="en-CA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927373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I have had in the past 3 years, a financial interest, arrangement or affiliation with the following organizations that could be perceived as a direct or indirect conflict of interest in the content of this presentation.</a:t>
            </a:r>
          </a:p>
          <a:p>
            <a:pPr lvl="1"/>
            <a:r>
              <a:rPr lang="en-US" sz="2000" dirty="0" smtClean="0">
                <a:latin typeface="Arial" pitchFamily="34" charset="0"/>
                <a:cs typeface="Arial" pitchFamily="34" charset="0"/>
              </a:rPr>
              <a:t>Grant / Research support – company name</a:t>
            </a:r>
          </a:p>
          <a:p>
            <a:pPr lvl="1"/>
            <a:r>
              <a:rPr lang="en-US" sz="2000" dirty="0" smtClean="0">
                <a:latin typeface="Arial" pitchFamily="34" charset="0"/>
                <a:cs typeface="Arial" pitchFamily="34" charset="0"/>
              </a:rPr>
              <a:t>Speaker’s honorarium – company name </a:t>
            </a:r>
            <a:br>
              <a:rPr lang="en-US" sz="2000" dirty="0" smtClean="0">
                <a:latin typeface="Arial" pitchFamily="34" charset="0"/>
                <a:cs typeface="Arial" pitchFamily="34" charset="0"/>
              </a:rPr>
            </a:br>
            <a:r>
              <a:rPr lang="en-US" sz="2000" dirty="0" smtClean="0">
                <a:latin typeface="Arial" pitchFamily="34" charset="0"/>
                <a:cs typeface="Arial" pitchFamily="34" charset="0"/>
              </a:rPr>
              <a:t>etc.</a:t>
            </a:r>
          </a:p>
          <a:p>
            <a:endParaRPr lang="en-US" sz="2400" dirty="0" smtClean="0">
              <a:solidFill>
                <a:srgbClr val="807F83"/>
              </a:solidFill>
              <a:latin typeface="Arial" pitchFamily="34" charset="0"/>
              <a:cs typeface="Arial" pitchFamily="34" charset="0"/>
            </a:endParaRPr>
          </a:p>
          <a:p>
            <a:endParaRPr lang="en-US" sz="2400" dirty="0" smtClean="0">
              <a:solidFill>
                <a:srgbClr val="807F83"/>
              </a:solidFill>
              <a:latin typeface="Arial" pitchFamily="34" charset="0"/>
              <a:cs typeface="Arial" pitchFamily="34" charset="0"/>
            </a:endParaRPr>
          </a:p>
          <a:p>
            <a:endParaRPr lang="en-US" sz="2400" dirty="0" smtClean="0">
              <a:solidFill>
                <a:srgbClr val="807F83"/>
              </a:solidFill>
              <a:latin typeface="Arial" pitchFamily="34" charset="0"/>
              <a:cs typeface="Arial" pitchFamily="34" charset="0"/>
            </a:endParaRPr>
          </a:p>
          <a:p>
            <a:endParaRPr lang="en-US" sz="2400" dirty="0">
              <a:solidFill>
                <a:srgbClr val="807F83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7112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STAR">
  <a:themeElements>
    <a:clrScheme name="">
      <a:dk1>
        <a:srgbClr val="000000"/>
      </a:dk1>
      <a:lt1>
        <a:srgbClr val="FFFFFF"/>
      </a:lt1>
      <a:dk2>
        <a:srgbClr val="FFB300"/>
      </a:dk2>
      <a:lt2>
        <a:srgbClr val="3E647E"/>
      </a:lt2>
      <a:accent1>
        <a:srgbClr val="ABB400"/>
      </a:accent1>
      <a:accent2>
        <a:srgbClr val="D02433"/>
      </a:accent2>
      <a:accent3>
        <a:srgbClr val="FFFFFF"/>
      </a:accent3>
      <a:accent4>
        <a:srgbClr val="000000"/>
      </a:accent4>
      <a:accent5>
        <a:srgbClr val="D2D6AA"/>
      </a:accent5>
      <a:accent6>
        <a:srgbClr val="BC202D"/>
      </a:accent6>
      <a:hlink>
        <a:srgbClr val="00B5E6"/>
      </a:hlink>
      <a:folHlink>
        <a:srgbClr val="ABA099"/>
      </a:folHlink>
    </a:clrScheme>
    <a:fontScheme name="LHSC PowerPoint 1">
      <a:majorFont>
        <a:latin typeface="Lucida Sans Unicode"/>
        <a:ea typeface="ＭＳ Ｐゴシック"/>
        <a:cs typeface=""/>
      </a:majorFont>
      <a:minorFont>
        <a:latin typeface="Lucida Sans Unicode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8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84" charset="-128"/>
          </a:defRPr>
        </a:defPPr>
      </a:lstStyle>
    </a:lnDef>
  </a:objectDefaults>
  <a:extraClrSchemeLst>
    <a:extraClrScheme>
      <a:clrScheme name="LHSC PowerPoint 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CSTAR</Template>
  <TotalTime>3</TotalTime>
  <Words>100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CSTAR</vt:lpstr>
      <vt:lpstr>Conflict of Interest Disclosures insert speaker’s name here</vt:lpstr>
      <vt:lpstr>Conflict of Interest Disclosures insert speaker’s name here</vt:lpstr>
    </vt:vector>
  </TitlesOfParts>
  <Company>London hospitals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Conflict of Interest Disclosures insert speaker’s name here</dc:title>
  <dc:creator>Stephanie Ayres</dc:creator>
  <cp:lastModifiedBy>Miranda Eveland</cp:lastModifiedBy>
  <cp:revision>1</cp:revision>
  <dcterms:created xsi:type="dcterms:W3CDTF">2018-11-26T14:34:21Z</dcterms:created>
  <dcterms:modified xsi:type="dcterms:W3CDTF">2019-01-29T15:31:40Z</dcterms:modified>
</cp:coreProperties>
</file>